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9" r:id="rId3"/>
    <p:sldId id="262" r:id="rId4"/>
    <p:sldId id="263" r:id="rId5"/>
    <p:sldId id="264" r:id="rId6"/>
    <p:sldId id="267" r:id="rId7"/>
    <p:sldId id="268" r:id="rId8"/>
    <p:sldId id="269" r:id="rId9"/>
    <p:sldId id="271" r:id="rId10"/>
  </p:sldIdLst>
  <p:sldSz cx="9144000" cy="5143500" type="screen16x9"/>
  <p:notesSz cx="6858000" cy="9144000"/>
  <p:embeddedFontLst>
    <p:embeddedFont>
      <p:font typeface="Aboreto" panose="020B0604020202020204" charset="0"/>
      <p:regular r:id="rId12"/>
    </p:embeddedFon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Nunito Light" pitchFamily="2" charset="0"/>
      <p:regular r:id="rId17"/>
      <p:italic r:id="rId18"/>
    </p:embeddedFont>
    <p:embeddedFont>
      <p:font typeface="Raleway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B554AB-3AB2-4E89-8B2B-76B1E4F37819}" v="9" dt="2025-05-13T03:34:59.488"/>
  </p1510:revLst>
</p1510:revInfo>
</file>

<file path=ppt/tableStyles.xml><?xml version="1.0" encoding="utf-8"?>
<a:tblStyleLst xmlns:a="http://schemas.openxmlformats.org/drawingml/2006/main" def="{373598D9-4AC1-4F3B-9967-CE65104F4CC9}">
  <a:tblStyle styleId="{373598D9-4AC1-4F3B-9967-CE65104F4C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3B2DE5-F6C0-43B0-A33A-BB9E5F0F2E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>
        <p:scale>
          <a:sx n="125" d="100"/>
          <a:sy n="125" d="100"/>
        </p:scale>
        <p:origin x="341" y="-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fcc9767a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fcc9767a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fcc9767a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9fcc9767a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l="9636" t="8375" r="10395" b="128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2">
            <a:alphaModFix/>
          </a:blip>
          <a:srcRect l="9018" t="4701" r="11243" b="19339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"/>
          </p:nvPr>
        </p:nvSpPr>
        <p:spPr>
          <a:xfrm>
            <a:off x="1511225" y="1751207"/>
            <a:ext cx="26391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2"/>
          </p:nvPr>
        </p:nvSpPr>
        <p:spPr>
          <a:xfrm>
            <a:off x="5798345" y="1751200"/>
            <a:ext cx="26391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3"/>
          </p:nvPr>
        </p:nvSpPr>
        <p:spPr>
          <a:xfrm>
            <a:off x="1511225" y="3515600"/>
            <a:ext cx="26391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4"/>
          </p:nvPr>
        </p:nvSpPr>
        <p:spPr>
          <a:xfrm>
            <a:off x="5798343" y="3515598"/>
            <a:ext cx="26391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5"/>
          </p:nvPr>
        </p:nvSpPr>
        <p:spPr>
          <a:xfrm>
            <a:off x="720000" y="1321075"/>
            <a:ext cx="1914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6"/>
          </p:nvPr>
        </p:nvSpPr>
        <p:spPr>
          <a:xfrm>
            <a:off x="720000" y="3085526"/>
            <a:ext cx="1914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7"/>
          </p:nvPr>
        </p:nvSpPr>
        <p:spPr>
          <a:xfrm>
            <a:off x="4696450" y="1321075"/>
            <a:ext cx="1914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8"/>
          </p:nvPr>
        </p:nvSpPr>
        <p:spPr>
          <a:xfrm>
            <a:off x="4696450" y="3085525"/>
            <a:ext cx="1914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grpSp>
        <p:nvGrpSpPr>
          <p:cNvPr id="169" name="Google Shape;169;p20"/>
          <p:cNvGrpSpPr/>
          <p:nvPr/>
        </p:nvGrpSpPr>
        <p:grpSpPr>
          <a:xfrm>
            <a:off x="7631535" y="-351429"/>
            <a:ext cx="1792173" cy="2799874"/>
            <a:chOff x="7442479" y="-491143"/>
            <a:chExt cx="1976589" cy="3087982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7585950" y="-347673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0"/>
            <p:cNvSpPr/>
            <p:nvPr/>
          </p:nvSpPr>
          <p:spPr>
            <a:xfrm>
              <a:off x="8284168" y="901545"/>
              <a:ext cx="1134900" cy="1134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8210824" y="580592"/>
              <a:ext cx="817200" cy="8172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3" name="Google Shape;173;p20"/>
            <p:cNvCxnSpPr/>
            <p:nvPr/>
          </p:nvCxnSpPr>
          <p:spPr>
            <a:xfrm rot="10800000">
              <a:off x="8210727" y="254139"/>
              <a:ext cx="1203900" cy="2342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2">
            <a:alphaModFix/>
          </a:blip>
          <a:srcRect l="9018" t="4701" r="11243" b="19339"/>
          <a:stretch/>
        </p:blipFill>
        <p:spPr>
          <a:xfrm rot="10800000"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1093900" y="1509300"/>
            <a:ext cx="32157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2"/>
          </p:nvPr>
        </p:nvSpPr>
        <p:spPr>
          <a:xfrm>
            <a:off x="5209550" y="1509300"/>
            <a:ext cx="32157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3"/>
          </p:nvPr>
        </p:nvSpPr>
        <p:spPr>
          <a:xfrm>
            <a:off x="5209550" y="2707000"/>
            <a:ext cx="32157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4"/>
          </p:nvPr>
        </p:nvSpPr>
        <p:spPr>
          <a:xfrm>
            <a:off x="1093900" y="3907175"/>
            <a:ext cx="32157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5"/>
          </p:nvPr>
        </p:nvSpPr>
        <p:spPr>
          <a:xfrm>
            <a:off x="1093900" y="2709475"/>
            <a:ext cx="32157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6"/>
          </p:nvPr>
        </p:nvSpPr>
        <p:spPr>
          <a:xfrm>
            <a:off x="5208300" y="3904700"/>
            <a:ext cx="32157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7"/>
          </p:nvPr>
        </p:nvSpPr>
        <p:spPr>
          <a:xfrm>
            <a:off x="712900" y="1175825"/>
            <a:ext cx="26877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8"/>
          </p:nvPr>
        </p:nvSpPr>
        <p:spPr>
          <a:xfrm>
            <a:off x="4828550" y="1175825"/>
            <a:ext cx="26877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9"/>
          </p:nvPr>
        </p:nvSpPr>
        <p:spPr>
          <a:xfrm>
            <a:off x="712900" y="2375988"/>
            <a:ext cx="26877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13"/>
          </p:nvPr>
        </p:nvSpPr>
        <p:spPr>
          <a:xfrm>
            <a:off x="4828550" y="2376000"/>
            <a:ext cx="26877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14"/>
          </p:nvPr>
        </p:nvSpPr>
        <p:spPr>
          <a:xfrm>
            <a:off x="712900" y="3576175"/>
            <a:ext cx="26877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15"/>
          </p:nvPr>
        </p:nvSpPr>
        <p:spPr>
          <a:xfrm>
            <a:off x="4828550" y="3573700"/>
            <a:ext cx="26877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99998" flipH="1">
            <a:off x="-449328" y="-780404"/>
            <a:ext cx="1522280" cy="152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1"/>
          <p:cNvGrpSpPr/>
          <p:nvPr/>
        </p:nvGrpSpPr>
        <p:grpSpPr>
          <a:xfrm>
            <a:off x="7933600" y="3904700"/>
            <a:ext cx="1968600" cy="1572900"/>
            <a:chOff x="7933600" y="3904700"/>
            <a:chExt cx="1968600" cy="1572900"/>
          </a:xfrm>
        </p:grpSpPr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453801" y="4326299"/>
              <a:ext cx="821100" cy="82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21"/>
            <p:cNvCxnSpPr/>
            <p:nvPr/>
          </p:nvCxnSpPr>
          <p:spPr>
            <a:xfrm rot="10800000" flipH="1">
              <a:off x="7933600" y="3904700"/>
              <a:ext cx="1968600" cy="1572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3" name="Google Shape;193;p21"/>
            <p:cNvSpPr/>
            <p:nvPr/>
          </p:nvSpPr>
          <p:spPr>
            <a:xfrm>
              <a:off x="8012700" y="4608925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l="4425" t="20157" r="20176" b="554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l="9901" t="2434" r="1853" b="106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l="16157" t="2184" r="8444" b="23515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363150" y="2435775"/>
            <a:ext cx="2695800" cy="16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431000" y="2435775"/>
            <a:ext cx="2695800" cy="16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720000" y="1711450"/>
            <a:ext cx="17619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652150" y="1711450"/>
            <a:ext cx="17619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-237957" y="-2"/>
            <a:ext cx="10131686" cy="5227314"/>
            <a:chOff x="-237957" y="-2"/>
            <a:chExt cx="10131686" cy="5227314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116466" y="-2"/>
              <a:ext cx="1777263" cy="1777256"/>
              <a:chOff x="-175409" y="3967473"/>
              <a:chExt cx="1777263" cy="1777256"/>
            </a:xfrm>
          </p:grpSpPr>
          <p:pic>
            <p:nvPicPr>
              <p:cNvPr id="42" name="Google Shape;4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45504">
                <a:off x="65375" y="4208250"/>
                <a:ext cx="1295701" cy="1295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5"/>
              <p:cNvSpPr/>
              <p:nvPr/>
            </p:nvSpPr>
            <p:spPr>
              <a:xfrm>
                <a:off x="-175409" y="401372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-237957" y="4064186"/>
              <a:ext cx="1199452" cy="1163126"/>
              <a:chOff x="-147625" y="3925650"/>
              <a:chExt cx="1109166" cy="1075574"/>
            </a:xfrm>
          </p:grpSpPr>
          <p:grpSp>
            <p:nvGrpSpPr>
              <p:cNvPr id="45" name="Google Shape;45;p5"/>
              <p:cNvGrpSpPr/>
              <p:nvPr/>
            </p:nvGrpSpPr>
            <p:grpSpPr>
              <a:xfrm>
                <a:off x="83029" y="4122711"/>
                <a:ext cx="878513" cy="878513"/>
                <a:chOff x="53900" y="2861075"/>
                <a:chExt cx="794100" cy="794100"/>
              </a:xfrm>
            </p:grpSpPr>
            <p:sp>
              <p:nvSpPr>
                <p:cNvPr id="46" name="Google Shape;46;p5"/>
                <p:cNvSpPr/>
                <p:nvPr/>
              </p:nvSpPr>
              <p:spPr>
                <a:xfrm>
                  <a:off x="53900" y="2861075"/>
                  <a:ext cx="794100" cy="79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165055" y="2861075"/>
                  <a:ext cx="571800" cy="571800"/>
                </a:xfrm>
                <a:prstGeom prst="ellipse">
                  <a:avLst/>
                </a:prstGeom>
                <a:solidFill>
                  <a:srgbClr val="FDFEFF">
                    <a:alpha val="18870"/>
                  </a:srgbClr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cxnSp>
            <p:nvCxnSpPr>
              <p:cNvPr id="48" name="Google Shape;48;p5"/>
              <p:cNvCxnSpPr/>
              <p:nvPr/>
            </p:nvCxnSpPr>
            <p:spPr>
              <a:xfrm rot="10800000" flipH="1">
                <a:off x="-147625" y="3925650"/>
                <a:ext cx="645900" cy="70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16157" t="2184" r="8444" b="23515"/>
          <a:stretch/>
        </p:blipFill>
        <p:spPr>
          <a:xfrm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-344048" y="3548275"/>
            <a:ext cx="1263973" cy="2959200"/>
            <a:chOff x="961077" y="1960775"/>
            <a:chExt cx="1263973" cy="2959200"/>
          </a:xfrm>
        </p:grpSpPr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077" y="2546199"/>
              <a:ext cx="1225875" cy="122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Google Shape;54;p6"/>
            <p:cNvCxnSpPr/>
            <p:nvPr/>
          </p:nvCxnSpPr>
          <p:spPr>
            <a:xfrm rot="10800000">
              <a:off x="1196350" y="1960775"/>
              <a:ext cx="1028700" cy="2959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l="8070" t="4035" r="5893" b="111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rot="10800000" flipH="1">
              <a:off x="-137900" y="307075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2901" t="4344" r="2910" b="283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l="8070" t="4035" r="5893" b="111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1789975" y="537275"/>
            <a:ext cx="25095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8284937" y="3569414"/>
            <a:ext cx="1475058" cy="1983688"/>
            <a:chOff x="8038017" y="2160203"/>
            <a:chExt cx="1411674" cy="1898447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24" name="Google Shape;124;p15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l="5118" t="10492" r="4293" b="3218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387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1612802" y="1788583"/>
            <a:ext cx="2991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>
            <a:spLocks noGrp="1"/>
          </p:cNvSpPr>
          <p:nvPr>
            <p:ph type="pic" idx="2"/>
          </p:nvPr>
        </p:nvSpPr>
        <p:spPr>
          <a:xfrm>
            <a:off x="432825" y="2792550"/>
            <a:ext cx="2108400" cy="2108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7"/>
          <p:cNvSpPr>
            <a:spLocks noGrp="1"/>
          </p:cNvSpPr>
          <p:nvPr>
            <p:ph type="pic" idx="3"/>
          </p:nvPr>
        </p:nvSpPr>
        <p:spPr>
          <a:xfrm>
            <a:off x="4973100" y="293300"/>
            <a:ext cx="3846900" cy="3846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7"/>
          <p:cNvSpPr>
            <a:spLocks noGrp="1"/>
          </p:cNvSpPr>
          <p:nvPr>
            <p:ph type="pic" idx="4"/>
          </p:nvPr>
        </p:nvSpPr>
        <p:spPr>
          <a:xfrm>
            <a:off x="4511800" y="3072738"/>
            <a:ext cx="1548000" cy="1548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1" r:id="rId8"/>
    <p:sldLayoutId id="2147483663" r:id="rId9"/>
    <p:sldLayoutId id="2147483664" r:id="rId10"/>
    <p:sldLayoutId id="2147483666" r:id="rId11"/>
    <p:sldLayoutId id="2147483667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/>
          </p:nvPr>
        </p:nvSpPr>
        <p:spPr>
          <a:xfrm>
            <a:off x="963339" y="1006600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600" i="1" dirty="0">
                <a:solidFill>
                  <a:schemeClr val="accent2"/>
                </a:solidFill>
              </a:rPr>
            </a:br>
            <a:r>
              <a:rPr lang="en" sz="3600" dirty="0">
                <a:solidFill>
                  <a:schemeClr val="accent2"/>
                </a:solidFill>
              </a:rPr>
              <a:t>ALUMNICONNECT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1"/>
          </p:nvPr>
        </p:nvSpPr>
        <p:spPr>
          <a:xfrm>
            <a:off x="9668435" y="4131456"/>
            <a:ext cx="208719" cy="75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1" name="Google Shape;231;p28"/>
          <p:cNvCxnSpPr/>
          <p:nvPr/>
        </p:nvCxnSpPr>
        <p:spPr>
          <a:xfrm rot="10800000" flipH="1">
            <a:off x="5448950" y="3372025"/>
            <a:ext cx="1426200" cy="673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" name="Google Shape;232;p28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33" name="Google Shape;23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" name="Google Shape;235;p28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8" name="Google Shape;238;p28"/>
              <p:cNvCxnSpPr/>
              <p:nvPr/>
            </p:nvCxnSpPr>
            <p:spPr>
              <a:xfrm rot="10800000" flipH="1">
                <a:off x="0" y="2452825"/>
                <a:ext cx="831000" cy="156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BF77FC-D9BA-7852-D85E-E15605427C53}"/>
              </a:ext>
            </a:extLst>
          </p:cNvPr>
          <p:cNvSpPr txBox="1"/>
          <p:nvPr/>
        </p:nvSpPr>
        <p:spPr>
          <a:xfrm>
            <a:off x="6427319" y="3535003"/>
            <a:ext cx="3148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Team Name: </a:t>
            </a:r>
            <a:r>
              <a:rPr lang="en-US" dirty="0" err="1">
                <a:solidFill>
                  <a:schemeClr val="accent6"/>
                </a:solidFill>
              </a:rPr>
              <a:t>AlgoForce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College: GL BAJAJ</a:t>
            </a:r>
          </a:p>
          <a:p>
            <a:r>
              <a:rPr lang="en-US" dirty="0">
                <a:solidFill>
                  <a:schemeClr val="accent6"/>
                </a:solidFill>
              </a:rPr>
              <a:t>Team Members:</a:t>
            </a:r>
          </a:p>
          <a:p>
            <a:r>
              <a:rPr lang="en-US" dirty="0">
                <a:solidFill>
                  <a:schemeClr val="accent6"/>
                </a:solidFill>
              </a:rPr>
              <a:t> Anjali Dubey(lead)</a:t>
            </a:r>
          </a:p>
          <a:p>
            <a:r>
              <a:rPr lang="en-US" dirty="0">
                <a:solidFill>
                  <a:schemeClr val="accent6"/>
                </a:solidFill>
              </a:rPr>
              <a:t> Vatsal Mittal</a:t>
            </a:r>
          </a:p>
          <a:p>
            <a:r>
              <a:rPr lang="en-US" dirty="0">
                <a:solidFill>
                  <a:schemeClr val="accent6"/>
                </a:solidFill>
              </a:rPr>
              <a:t> Harshit Chaudhary</a:t>
            </a:r>
            <a:endParaRPr lang="en-IN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ID</a:t>
            </a:r>
            <a:r>
              <a:rPr lang="en-IN" sz="1400" dirty="0"/>
              <a:t>: PS-03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Organization</a:t>
            </a:r>
            <a:r>
              <a:rPr lang="en-IN" sz="1400" dirty="0"/>
              <a:t>: ITS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Problem</a:t>
            </a:r>
            <a:r>
              <a:rPr lang="en-IN" sz="1400" dirty="0"/>
              <a:t>: Colleges lose alumni connections post-graduation due to poor data and channels.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Need: A smart system to manage alumni, encourage engagement, and facilitate mentorship</a:t>
            </a:r>
            <a:r>
              <a:rPr lang="en-IN" sz="1600" b="1" dirty="0"/>
              <a:t>.</a:t>
            </a:r>
            <a:endParaRPr sz="1600" b="1" dirty="0"/>
          </a:p>
        </p:txBody>
      </p:sp>
      <p:pic>
        <p:nvPicPr>
          <p:cNvPr id="276" name="Google Shape;276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946" r="19386"/>
          <a:stretch/>
        </p:blipFill>
        <p:spPr>
          <a:xfrm>
            <a:off x="5044850" y="1017725"/>
            <a:ext cx="3840600" cy="3840600"/>
          </a:xfrm>
          <a:prstGeom prst="ellipse">
            <a:avLst/>
          </a:prstGeom>
        </p:spPr>
      </p:pic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720000" y="1017725"/>
            <a:ext cx="44379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P</a:t>
            </a:r>
            <a:r>
              <a:rPr lang="en" sz="2400" dirty="0"/>
              <a:t>roblem statement</a:t>
            </a:r>
            <a:endParaRPr sz="2400" dirty="0"/>
          </a:p>
        </p:txBody>
      </p:sp>
      <p:grpSp>
        <p:nvGrpSpPr>
          <p:cNvPr id="278" name="Google Shape;278;p31"/>
          <p:cNvGrpSpPr/>
          <p:nvPr/>
        </p:nvGrpSpPr>
        <p:grpSpPr>
          <a:xfrm>
            <a:off x="7232300" y="2250550"/>
            <a:ext cx="2113601" cy="2892949"/>
            <a:chOff x="7232300" y="2250550"/>
            <a:chExt cx="2113601" cy="2892949"/>
          </a:xfrm>
        </p:grpSpPr>
        <p:pic>
          <p:nvPicPr>
            <p:cNvPr id="279" name="Google Shape;27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1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82" name="Google Shape;282;p31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9723" y="-60625"/>
            <a:ext cx="1670525" cy="16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 flipH="1">
            <a:off x="9586765" y="5078700"/>
            <a:ext cx="135233" cy="12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</a:t>
            </a:r>
            <a:endParaRPr dirty="0"/>
          </a:p>
        </p:txBody>
      </p:sp>
      <p:sp>
        <p:nvSpPr>
          <p:cNvPr id="316" name="Google Shape;316;p34"/>
          <p:cNvSpPr txBox="1"/>
          <p:nvPr/>
        </p:nvSpPr>
        <p:spPr>
          <a:xfrm>
            <a:off x="2695853" y="400124"/>
            <a:ext cx="4011300" cy="776400"/>
          </a:xfrm>
          <a:prstGeom prst="rect">
            <a:avLst/>
          </a:prstGeom>
          <a:solidFill>
            <a:srgbClr val="FDFEFF">
              <a:alpha val="1887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</a:t>
            </a: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Great institutions 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 built not only by </a:t>
            </a: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faculty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</a:t>
            </a: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students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but also by </a:t>
            </a: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alumni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who carry the </a:t>
            </a: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legacy forward</a:t>
            </a: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3273775" y="2139650"/>
            <a:ext cx="12954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3273863" y="3003600"/>
            <a:ext cx="12954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713225" y="3210250"/>
            <a:ext cx="42180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143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3273775" y="3867600"/>
            <a:ext cx="12954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7" name="Google Shape;327;p34"/>
          <p:cNvSpPr txBox="1"/>
          <p:nvPr/>
        </p:nvSpPr>
        <p:spPr>
          <a:xfrm>
            <a:off x="713225" y="4074300"/>
            <a:ext cx="42180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1430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5027009" y="1668074"/>
            <a:ext cx="3678974" cy="17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b="1" dirty="0"/>
              <a:t>Showcases notable </a:t>
            </a:r>
            <a:r>
              <a:rPr lang="en-IN" b="1" dirty="0" err="1"/>
              <a:t>alumniOur</a:t>
            </a:r>
            <a:r>
              <a:rPr lang="en-IN" b="1" dirty="0"/>
              <a:t> Idea: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/>
              <a:t> Add AI-based suggestions for mentorship matches and skill-based networking</a:t>
            </a:r>
            <a:endParaRPr dirty="0">
              <a:solidFill>
                <a:schemeClr val="dk1"/>
              </a:solidFill>
              <a:latin typeface="Aboreto"/>
              <a:ea typeface="Aboreto"/>
              <a:cs typeface="Aboreto"/>
              <a:sym typeface="Aboreto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6955350" y="2132125"/>
            <a:ext cx="14751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5027000" y="2132125"/>
            <a:ext cx="7503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Aboreto"/>
              <a:ea typeface="Aboreto"/>
              <a:cs typeface="Aboreto"/>
              <a:sym typeface="Aboreto"/>
            </a:endParaRPr>
          </a:p>
        </p:txBody>
      </p:sp>
      <p:cxnSp>
        <p:nvCxnSpPr>
          <p:cNvPr id="340" name="Google Shape;340;p34"/>
          <p:cNvCxnSpPr/>
          <p:nvPr/>
        </p:nvCxnSpPr>
        <p:spPr>
          <a:xfrm rot="10800000" flipH="1">
            <a:off x="1513067" y="523692"/>
            <a:ext cx="276900" cy="1003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34"/>
          <p:cNvCxnSpPr/>
          <p:nvPr/>
        </p:nvCxnSpPr>
        <p:spPr>
          <a:xfrm rot="10800000" flipH="1">
            <a:off x="4338203" y="1609900"/>
            <a:ext cx="363300" cy="2929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8AE7B7-3D6C-2D82-C03F-5734E85ED53E}"/>
              </a:ext>
            </a:extLst>
          </p:cNvPr>
          <p:cNvSpPr txBox="1"/>
          <p:nvPr/>
        </p:nvSpPr>
        <p:spPr>
          <a:xfrm>
            <a:off x="437692" y="2139650"/>
            <a:ext cx="40139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Alumniconnect</a:t>
            </a:r>
            <a:r>
              <a:rPr lang="en-IN" dirty="0"/>
              <a:t> is a web-based alumni platform that: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Allows alumni to register and update 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Facilitates mentorship matching with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Enables event announcements and interactions</a:t>
            </a:r>
          </a:p>
          <a:p>
            <a:r>
              <a:rPr lang="en-IN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>
            <a:off x="197388" y="3017788"/>
            <a:ext cx="2225700" cy="1845913"/>
            <a:chOff x="3254550" y="3555912"/>
            <a:chExt cx="2225700" cy="1845913"/>
          </a:xfrm>
        </p:grpSpPr>
        <p:pic>
          <p:nvPicPr>
            <p:cNvPr id="352" name="Google Shape;35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3" name="Google Shape;353;p35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4" name="Google Shape;354;p35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A0391F2-1EF5-963A-1FBF-7E05B1FC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54" y="1186335"/>
            <a:ext cx="4635900" cy="572700"/>
          </a:xfrm>
        </p:spPr>
        <p:txBody>
          <a:bodyPr/>
          <a:lstStyle/>
          <a:p>
            <a:r>
              <a:rPr lang="en-IN" sz="2400" b="1" dirty="0"/>
              <a:t>System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4F671-C978-24FB-272D-9EDAA721F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400" b="1" dirty="0"/>
          </a:p>
          <a:p>
            <a:endParaRPr lang="en-IN" sz="1400" b="1" dirty="0"/>
          </a:p>
          <a:p>
            <a:r>
              <a:rPr lang="en-IN" sz="1400" b="1" dirty="0" err="1"/>
              <a:t>FlowFrontend</a:t>
            </a:r>
            <a:r>
              <a:rPr lang="en-IN" sz="1400" dirty="0"/>
              <a:t>: React.js</a:t>
            </a:r>
          </a:p>
          <a:p>
            <a:r>
              <a:rPr lang="en-IN" sz="1400" b="1" dirty="0"/>
              <a:t>Backend</a:t>
            </a:r>
            <a:r>
              <a:rPr lang="en-IN" sz="1400" dirty="0"/>
              <a:t>: Node.js + Express</a:t>
            </a:r>
          </a:p>
          <a:p>
            <a:r>
              <a:rPr lang="en-IN" sz="1400" b="1" dirty="0"/>
              <a:t>Database</a:t>
            </a:r>
            <a:r>
              <a:rPr lang="en-IN" sz="1400" dirty="0"/>
              <a:t>: MongoDB</a:t>
            </a:r>
          </a:p>
          <a:p>
            <a:r>
              <a:rPr lang="en-IN" sz="1400" dirty="0"/>
              <a:t>AI Matching : Python(flask) or Node ML Libs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C27BE1-14DC-3DCC-9F95-5F576DB7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560" y="1356312"/>
            <a:ext cx="1165538" cy="999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C113E6-B785-A2FC-519B-D6AA75D5E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598" y="1356312"/>
            <a:ext cx="1229230" cy="1006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924713-76FC-F3F4-D908-B58769982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110" y="2642822"/>
            <a:ext cx="1165538" cy="9813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50A30E-C602-9416-8AC8-20B7C27B5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441" y="2653034"/>
            <a:ext cx="1228819" cy="1000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86BD50-86CB-682A-5CF4-FEDA6D3FE424}"/>
              </a:ext>
            </a:extLst>
          </p:cNvPr>
          <p:cNvSpPr txBox="1"/>
          <p:nvPr/>
        </p:nvSpPr>
        <p:spPr>
          <a:xfrm>
            <a:off x="5538751" y="2355194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Frontend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51C7A-B2D1-0281-7AD7-5D636C3A68BC}"/>
              </a:ext>
            </a:extLst>
          </p:cNvPr>
          <p:cNvSpPr txBox="1"/>
          <p:nvPr/>
        </p:nvSpPr>
        <p:spPr>
          <a:xfrm>
            <a:off x="6927441" y="2351261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Backend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3ED9E-59C3-1E9E-25A9-1A1934AB58D0}"/>
              </a:ext>
            </a:extLst>
          </p:cNvPr>
          <p:cNvSpPr txBox="1"/>
          <p:nvPr/>
        </p:nvSpPr>
        <p:spPr>
          <a:xfrm>
            <a:off x="5599245" y="360038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Backend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71667-BCD6-7ADD-A278-D3A77C682B22}"/>
              </a:ext>
            </a:extLst>
          </p:cNvPr>
          <p:cNvSpPr txBox="1"/>
          <p:nvPr/>
        </p:nvSpPr>
        <p:spPr>
          <a:xfrm>
            <a:off x="6990151" y="3600386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</a:t>
            </a:r>
            <a:endParaRPr lang="en-IN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647507" y="988720"/>
            <a:ext cx="2387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/>
            <a:r>
              <a:rPr lang="en-IN" sz="2800" dirty="0"/>
              <a:t>Features:</a:t>
            </a:r>
            <a:br>
              <a:rPr lang="en-IN" sz="2800" dirty="0"/>
            </a:b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subTitle" idx="1"/>
          </p:nvPr>
        </p:nvSpPr>
        <p:spPr>
          <a:xfrm>
            <a:off x="1897675" y="1336851"/>
            <a:ext cx="2991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User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Profile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Event Calendar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AI Matchmaking Engine</a:t>
            </a:r>
            <a:endParaRPr dirty="0"/>
          </a:p>
        </p:txBody>
      </p:sp>
      <p:cxnSp>
        <p:nvCxnSpPr>
          <p:cNvPr id="362" name="Google Shape;362;p36"/>
          <p:cNvCxnSpPr/>
          <p:nvPr/>
        </p:nvCxnSpPr>
        <p:spPr>
          <a:xfrm rot="10800000" flipH="1">
            <a:off x="1328550" y="1446275"/>
            <a:ext cx="2214300" cy="322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5" name="Google Shape;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98375" y="3307888"/>
            <a:ext cx="1776625" cy="1776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36"/>
          <p:cNvGrpSpPr/>
          <p:nvPr/>
        </p:nvGrpSpPr>
        <p:grpSpPr>
          <a:xfrm>
            <a:off x="8110541" y="2472925"/>
            <a:ext cx="848000" cy="1560900"/>
            <a:chOff x="0" y="2452825"/>
            <a:chExt cx="848000" cy="1560900"/>
          </a:xfrm>
        </p:grpSpPr>
        <p:sp>
          <p:nvSpPr>
            <p:cNvPr id="367" name="Google Shape;367;p36"/>
            <p:cNvSpPr/>
            <p:nvPr/>
          </p:nvSpPr>
          <p:spPr>
            <a:xfrm>
              <a:off x="53900" y="2861075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195325" y="2861075"/>
              <a:ext cx="571800" cy="5718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69" name="Google Shape;369;p36"/>
            <p:cNvCxnSpPr/>
            <p:nvPr/>
          </p:nvCxnSpPr>
          <p:spPr>
            <a:xfrm rot="10800000" flipH="1">
              <a:off x="0" y="2452825"/>
              <a:ext cx="83100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6"/>
          <p:cNvGrpSpPr/>
          <p:nvPr/>
        </p:nvGrpSpPr>
        <p:grpSpPr>
          <a:xfrm>
            <a:off x="1897675" y="3250025"/>
            <a:ext cx="1483050" cy="1512161"/>
            <a:chOff x="1785775" y="3322550"/>
            <a:chExt cx="1483050" cy="1512161"/>
          </a:xfrm>
        </p:grpSpPr>
        <p:pic>
          <p:nvPicPr>
            <p:cNvPr id="372" name="Google Shape;37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5775" y="3524212"/>
              <a:ext cx="1310499" cy="13104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3" name="Google Shape;373;p36"/>
            <p:cNvCxnSpPr/>
            <p:nvPr/>
          </p:nvCxnSpPr>
          <p:spPr>
            <a:xfrm>
              <a:off x="2634325" y="3322550"/>
              <a:ext cx="634500" cy="1014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984630B-8143-92F6-648E-2909140E7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34" y="2881175"/>
            <a:ext cx="3252276" cy="178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5F45FB-C739-0A3E-EAF2-6D270AC12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283" y="159850"/>
            <a:ext cx="3607818" cy="1855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89A075-550B-64DC-6C37-EAD730E89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849" y="2806535"/>
            <a:ext cx="3607817" cy="1855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720000" y="8185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400" dirty="0"/>
              <a:t>Features &amp; Implementation</a:t>
            </a:r>
            <a:br>
              <a:rPr lang="en-IN" dirty="0"/>
            </a:b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1945A-61D5-AC6B-950C-50861150983F}"/>
              </a:ext>
            </a:extLst>
          </p:cNvPr>
          <p:cNvSpPr txBox="1"/>
          <p:nvPr/>
        </p:nvSpPr>
        <p:spPr>
          <a:xfrm>
            <a:off x="890850" y="1620438"/>
            <a:ext cx="67592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Alumni Registration/Login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Editable Profile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Search &amp; Connect (Mentorship)Event 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Admin Panel for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Hackathon Focus</a:t>
            </a:r>
            <a:r>
              <a:rPr lang="en-IN" dirty="0"/>
              <a:t>: Core modules, AI-based mentor matching, basic UI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BDFF5D-4B4C-003F-64D5-3998E321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65" y="445025"/>
            <a:ext cx="7704000" cy="572700"/>
          </a:xfrm>
        </p:spPr>
        <p:txBody>
          <a:bodyPr/>
          <a:lstStyle/>
          <a:p>
            <a:r>
              <a:rPr lang="en-IN" sz="2400" dirty="0"/>
              <a:t>Innovation</a:t>
            </a:r>
            <a:r>
              <a:rPr lang="en-IN" dirty="0"/>
              <a:t> &amp; Uniqueness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A6BB78-2AEE-02AA-5344-C19190FB0443}"/>
              </a:ext>
            </a:extLst>
          </p:cNvPr>
          <p:cNvSpPr txBox="1"/>
          <p:nvPr/>
        </p:nvSpPr>
        <p:spPr>
          <a:xfrm>
            <a:off x="309865" y="1140018"/>
            <a:ext cx="62547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AI-powered mentor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 &amp; interest-based alumni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structure to include job boards or project collaborations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Gamification for alumni engagement (badges, leaderboards)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FFB0202-DBE7-1866-1C1A-E9EEBC457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654" y="3139268"/>
            <a:ext cx="2999233" cy="1879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DAAFD5-DA53-EE60-C9B6-D817DD9E7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007" y="445025"/>
            <a:ext cx="2700529" cy="19356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Challenges</a:t>
            </a:r>
            <a:r>
              <a:rPr lang="en-US" dirty="0"/>
              <a:t> &amp; Future Scope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A307E-C0EC-C75F-8F06-8A9F6CA4FB73}"/>
              </a:ext>
            </a:extLst>
          </p:cNvPr>
          <p:cNvSpPr txBox="1"/>
          <p:nvPr/>
        </p:nvSpPr>
        <p:spPr>
          <a:xfrm>
            <a:off x="940526" y="1384663"/>
            <a:ext cx="6999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</a:t>
            </a:r>
            <a:r>
              <a:rPr lang="en-US" dirty="0"/>
              <a:t> :Data security &amp; privacy</a:t>
            </a:r>
          </a:p>
          <a:p>
            <a:r>
              <a:rPr lang="en-US" dirty="0"/>
              <a:t>Scalable user handling</a:t>
            </a:r>
          </a:p>
          <a:p>
            <a:r>
              <a:rPr lang="en-US" b="1" dirty="0"/>
              <a:t>Mitigation</a:t>
            </a:r>
            <a:r>
              <a:rPr lang="en-US" dirty="0"/>
              <a:t> :Role-based access, secure login, scalable hosting</a:t>
            </a:r>
          </a:p>
          <a:p>
            <a:r>
              <a:rPr lang="en-US" b="1" dirty="0"/>
              <a:t>Future </a:t>
            </a:r>
            <a:r>
              <a:rPr lang="en-US" b="1" dirty="0" err="1"/>
              <a:t>Scope</a:t>
            </a:r>
            <a:r>
              <a:rPr lang="en-US" dirty="0" err="1"/>
              <a:t>:Mobile</a:t>
            </a:r>
            <a:r>
              <a:rPr lang="en-US" dirty="0"/>
              <a:t> app version</a:t>
            </a:r>
          </a:p>
          <a:p>
            <a:r>
              <a:rPr lang="en-US" dirty="0"/>
              <a:t>Integration with LinkedIn</a:t>
            </a:r>
          </a:p>
          <a:p>
            <a:r>
              <a:rPr lang="en-US" dirty="0"/>
              <a:t>Donation &amp; fundraiser modules</a:t>
            </a:r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6238AD-B354-53F3-9E77-86B63E80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02" y="3243965"/>
            <a:ext cx="3216846" cy="16084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D66F24-72E1-25A9-7F5B-9BA540A55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06" y="3243965"/>
            <a:ext cx="3151438" cy="14545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12E4F6-083A-52F6-4FE8-608A5B19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THANKING YOU 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274</Words>
  <Application>Microsoft Office PowerPoint</Application>
  <PresentationFormat>On-screen Show (16:9)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Aboreto</vt:lpstr>
      <vt:lpstr>Raleway</vt:lpstr>
      <vt:lpstr>Barlow</vt:lpstr>
      <vt:lpstr>Arial</vt:lpstr>
      <vt:lpstr>Nunito Light</vt:lpstr>
      <vt:lpstr>Blue Aesthetic Portfolio by Slidesgo</vt:lpstr>
      <vt:lpstr> ALUMNICONNECT</vt:lpstr>
      <vt:lpstr>Problem statement</vt:lpstr>
      <vt:lpstr>i</vt:lpstr>
      <vt:lpstr>System Architecture</vt:lpstr>
      <vt:lpstr>Features: </vt:lpstr>
      <vt:lpstr>Features &amp; Implementation </vt:lpstr>
      <vt:lpstr>Innovation &amp; Uniqueness</vt:lpstr>
      <vt:lpstr>Challenges &amp; Future Scope</vt:lpstr>
      <vt:lpstr>THANKING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ABHI</dc:creator>
  <cp:lastModifiedBy>Abhi Singh</cp:lastModifiedBy>
  <cp:revision>8</cp:revision>
  <dcterms:modified xsi:type="dcterms:W3CDTF">2025-05-13T03:35:21Z</dcterms:modified>
</cp:coreProperties>
</file>